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05FE57-013F-4A48-B2FC-DE0952BC869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A0798E-0898-4462-9E8C-4B15383397A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541E51-4B8A-498A-BC57-179B6E8A64E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1CD74E0-31D6-4256-A4BA-CE114F7D969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33E117-9A52-404E-BD7C-684A02FBC4C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8CAA1E-202F-4767-B230-613AF0F5815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E02EE8-10E0-4496-8D11-6416B3D5EBF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C3E273-6E6E-4C38-93F7-F681A99791F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2AADB8-A897-45DE-ACE7-B376B5CFDB4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0C337B-9251-4FBE-85A8-A1A5842C4A7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2E8886-7E8A-4BFA-BA51-26C14C5DD7B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935927-E96C-4E16-90CE-836842A92BF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B4BD616-3285-4A6B-9758-28EB6F00295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16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06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0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09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2024-09-02T16:38:54Z</dcterms:modified>
  <cp:revision>19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